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9" r:id="rId3"/>
    <p:sldId id="260" r:id="rId4"/>
    <p:sldId id="264" r:id="rId5"/>
    <p:sldId id="262" r:id="rId6"/>
    <p:sldId id="263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1" r:id="rId21"/>
    <p:sldId id="282" r:id="rId22"/>
    <p:sldId id="283" r:id="rId23"/>
    <p:sldId id="285" r:id="rId24"/>
    <p:sldId id="286" r:id="rId25"/>
    <p:sldId id="288" r:id="rId26"/>
    <p:sldId id="290" r:id="rId27"/>
    <p:sldId id="291" r:id="rId28"/>
    <p:sldId id="293" r:id="rId29"/>
    <p:sldId id="294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33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3" name="Group 21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8194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8195" name="AutoShape 3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 sz="2400">
                <a:latin typeface="Times New Roman" pitchFamily="18" charset="0"/>
              </a:endParaRPr>
            </a:p>
          </p:txBody>
        </p:sp>
      </p:grpSp>
      <p:grpSp>
        <p:nvGrpSpPr>
          <p:cNvPr id="8210" name="Group 18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AutoShape 12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" name="AutoShape 13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207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CD8B29C6-0FB5-4E59-8A0D-BBFAACB941C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211" name="AutoShap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C1BED-7590-4D31-80BD-D7394DD379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5F249-732A-4C33-8631-3801364672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4AAC2-A01F-47A9-8CE7-1392E8832F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0145D-9D69-4130-A691-215D1B0708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1D2CD-7C91-4FCF-95BE-844C0482B3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86B34-529A-4184-B69F-71A080D5E2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D5350-80CC-42B4-91DE-5D657080D0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C9945-8904-418B-9530-4D9FBF3DB8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B5FBE-42AD-417D-BC0F-33816049E1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F98CE-A95B-40DC-8AFD-611D660AC0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2" name="Group 28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50" name="Group 26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27" name="Rectangle 3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Freeform 24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045" name="Group 21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6" name="AutoShape 12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AutoShape 20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31" name="AutoShap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fld id="{EECB74BC-EC37-411E-8DDD-5FA6E32B74A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3200" dirty="0" smtClean="0"/>
              <a:t>Industrial Edge</a:t>
            </a:r>
            <a:br>
              <a:rPr lang="en-US" sz="3200" dirty="0" smtClean="0"/>
            </a:br>
            <a:r>
              <a:rPr lang="en-US" sz="3200" dirty="0" smtClean="0"/>
              <a:t>Texas Terminal Loading</a:t>
            </a:r>
            <a:br>
              <a:rPr lang="en-US" sz="3200" dirty="0" smtClean="0"/>
            </a:br>
            <a:r>
              <a:rPr lang="en-US" sz="3200" dirty="0" smtClean="0"/>
              <a:t>Venezuela Pro Energy Project</a:t>
            </a:r>
            <a:endParaRPr lang="en-US" sz="3200" dirty="0"/>
          </a:p>
        </p:txBody>
      </p:sp>
      <p:pic>
        <p:nvPicPr>
          <p:cNvPr id="4" name="Picture 3" descr="UTC Project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152400"/>
            <a:ext cx="1139177" cy="6812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3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990600"/>
            <a:ext cx="7546848" cy="5660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UTC Project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152400"/>
            <a:ext cx="1139177" cy="6812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37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990600"/>
            <a:ext cx="7546848" cy="5660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UTC Project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152400"/>
            <a:ext cx="1139177" cy="6812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37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990600"/>
            <a:ext cx="7546848" cy="5660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UTC Project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152400"/>
            <a:ext cx="1139177" cy="6812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37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990600"/>
            <a:ext cx="7546848" cy="5660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UTC Project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152400"/>
            <a:ext cx="1139177" cy="6812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37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990600"/>
            <a:ext cx="7546848" cy="5660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UTC Project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152400"/>
            <a:ext cx="1139177" cy="6812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37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990600"/>
            <a:ext cx="7546848" cy="5660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UTC Project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152400"/>
            <a:ext cx="1139177" cy="68122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3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990600"/>
            <a:ext cx="7546848" cy="5660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UTC Project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152400"/>
            <a:ext cx="1139177" cy="68122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37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990600"/>
            <a:ext cx="7546848" cy="5660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UTC Project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152400"/>
            <a:ext cx="1139177" cy="68122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37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990600"/>
            <a:ext cx="7546848" cy="5660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UTC Project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152400"/>
            <a:ext cx="1139177" cy="68122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37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990600"/>
            <a:ext cx="7546848" cy="5660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UTC Project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152400"/>
            <a:ext cx="1139177" cy="6812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F37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990600"/>
            <a:ext cx="7546848" cy="5660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UTC Project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152400"/>
            <a:ext cx="1139177" cy="68122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37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990600"/>
            <a:ext cx="7546848" cy="5660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UTC Project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152400"/>
            <a:ext cx="1139177" cy="68122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37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990600"/>
            <a:ext cx="7546848" cy="5660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UTC Project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152400"/>
            <a:ext cx="1139177" cy="68122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37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990600"/>
            <a:ext cx="7546848" cy="5660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UTC Project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152400"/>
            <a:ext cx="1139177" cy="68122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37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990600"/>
            <a:ext cx="7546848" cy="5660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UTC Project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152400"/>
            <a:ext cx="1139177" cy="68122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37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990600"/>
            <a:ext cx="7546848" cy="5660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UTC Project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152400"/>
            <a:ext cx="1139177" cy="68122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37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990600"/>
            <a:ext cx="7546848" cy="5660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UTC Project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152400"/>
            <a:ext cx="1139177" cy="68122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37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990600"/>
            <a:ext cx="7546848" cy="5660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UTC Project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152400"/>
            <a:ext cx="1139177" cy="68122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37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990600"/>
            <a:ext cx="7546848" cy="5660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UTC Project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152400"/>
            <a:ext cx="1139177" cy="68122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37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990600"/>
            <a:ext cx="7546848" cy="5660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UTC Project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152400"/>
            <a:ext cx="1139177" cy="68122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37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990600"/>
            <a:ext cx="7546848" cy="5660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UTC Project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152400"/>
            <a:ext cx="1139177" cy="6812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37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990600"/>
            <a:ext cx="7546848" cy="5660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UTC Project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152400"/>
            <a:ext cx="1139177" cy="6812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37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990600"/>
            <a:ext cx="7546848" cy="5660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UTC Project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152400"/>
            <a:ext cx="1139177" cy="6812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3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990600"/>
            <a:ext cx="7546848" cy="5660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UTC Project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152400"/>
            <a:ext cx="1139177" cy="6812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37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990600"/>
            <a:ext cx="7546848" cy="5660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UTC Project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152400"/>
            <a:ext cx="1139177" cy="6812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37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990600"/>
            <a:ext cx="7546848" cy="5660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UTC Project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152400"/>
            <a:ext cx="1139177" cy="6812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37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990600"/>
            <a:ext cx="7546848" cy="5660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UTC Project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152400"/>
            <a:ext cx="1139177" cy="6812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37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914400"/>
            <a:ext cx="4245102" cy="5660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UTC Project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152400"/>
            <a:ext cx="1139177" cy="6812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apsules design template">
  <a:themeElements>
    <a:clrScheme name="Office Theme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 design template</Template>
  <TotalTime>59</TotalTime>
  <Words>2</Words>
  <Application>Microsoft Office PowerPoint</Application>
  <PresentationFormat>On-screen Show (4:3)</PresentationFormat>
  <Paragraphs>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Wingdings</vt:lpstr>
      <vt:lpstr>Times New Roman</vt:lpstr>
      <vt:lpstr>Capsules design template</vt:lpstr>
      <vt:lpstr>Industrial Edge Texas Terminal Loading Venezuela Pro Energy Project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Lauren Silva</dc:creator>
  <cp:keywords/>
  <dc:description/>
  <cp:lastModifiedBy>Lauren Silva</cp:lastModifiedBy>
  <cp:revision>6</cp:revision>
  <cp:lastPrinted>1601-01-01T00:00:00Z</cp:lastPrinted>
  <dcterms:created xsi:type="dcterms:W3CDTF">2010-03-04T15:31:19Z</dcterms:created>
  <dcterms:modified xsi:type="dcterms:W3CDTF">2010-03-04T16:30:27Z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TC102037801033</vt:lpwstr>
  </property>
</Properties>
</file>